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79" r:id="rId3"/>
    <p:sldId id="280" r:id="rId4"/>
    <p:sldId id="281" r:id="rId5"/>
    <p:sldId id="284" r:id="rId6"/>
    <p:sldId id="283" r:id="rId7"/>
    <p:sldId id="282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9" r:id="rId41"/>
    <p:sldId id="320" r:id="rId42"/>
    <p:sldId id="321" r:id="rId43"/>
    <p:sldId id="317" r:id="rId44"/>
    <p:sldId id="322" r:id="rId45"/>
    <p:sldId id="318" r:id="rId46"/>
    <p:sldId id="323" r:id="rId47"/>
    <p:sldId id="324" r:id="rId48"/>
    <p:sldId id="327" r:id="rId49"/>
    <p:sldId id="328" r:id="rId50"/>
    <p:sldId id="329" r:id="rId51"/>
    <p:sldId id="330" r:id="rId52"/>
    <p:sldId id="325" r:id="rId53"/>
    <p:sldId id="326" r:id="rId54"/>
    <p:sldId id="278" r:id="rId55"/>
    <p:sldId id="331" r:id="rId56"/>
    <p:sldId id="332" r:id="rId57"/>
    <p:sldId id="335" r:id="rId58"/>
    <p:sldId id="336" r:id="rId59"/>
    <p:sldId id="337" r:id="rId60"/>
    <p:sldId id="338" r:id="rId61"/>
    <p:sldId id="341" r:id="rId62"/>
    <p:sldId id="333" r:id="rId63"/>
    <p:sldId id="339" r:id="rId64"/>
    <p:sldId id="343" r:id="rId65"/>
    <p:sldId id="340" r:id="rId66"/>
    <p:sldId id="342" r:id="rId67"/>
    <p:sldId id="334" r:id="rId68"/>
    <p:sldId id="344" r:id="rId69"/>
    <p:sldId id="345" r:id="rId70"/>
    <p:sldId id="346" r:id="rId71"/>
    <p:sldId id="347" r:id="rId72"/>
    <p:sldId id="348" r:id="rId73"/>
  </p:sldIdLst>
  <p:sldSz cx="9906000" cy="6858000" type="A4"/>
  <p:notesSz cx="7104063" cy="10234613"/>
  <p:defaultTextStyle>
    <a:defPPr>
      <a:defRPr lang="en-US"/>
    </a:defPPr>
    <a:lvl1pPr marL="0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C03"/>
    <a:srgbClr val="DFCF03"/>
    <a:srgbClr val="FFFF00"/>
    <a:srgbClr val="F0EA00"/>
    <a:srgbClr val="0AA624"/>
    <a:srgbClr val="009900"/>
    <a:srgbClr val="0051C8"/>
    <a:srgbClr val="0066FF"/>
    <a:srgbClr val="0000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091" autoAdjust="0"/>
    <p:restoredTop sz="86244" autoAdjust="0"/>
  </p:normalViewPr>
  <p:slideViewPr>
    <p:cSldViewPr>
      <p:cViewPr varScale="1">
        <p:scale>
          <a:sx n="28" d="100"/>
          <a:sy n="28" d="100"/>
        </p:scale>
        <p:origin x="192" y="163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0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761832" y="148754"/>
            <a:ext cx="3580399" cy="72008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 algn="ctr"/>
            <a:r>
              <a:rPr lang="en-US" sz="4000" b="1" dirty="0">
                <a:solidFill>
                  <a:schemeClr val="tx2"/>
                </a:solidFill>
              </a:rPr>
              <a:t>Anxiety</a:t>
            </a:r>
          </a:p>
          <a:p>
            <a:pPr algn="ctr"/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In Children and Adolescents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072159" y="9357789"/>
            <a:ext cx="4959748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 algn="ctr"/>
            <a:r>
              <a:rPr lang="en-US" sz="1000" dirty="0"/>
              <a:t>This resource is part of the </a:t>
            </a:r>
            <a:r>
              <a:rPr lang="en-US" sz="1000" b="1" dirty="0"/>
              <a:t>Anxiety: In Children and Adolescents </a:t>
            </a:r>
            <a:r>
              <a:rPr lang="en-US" sz="1000" dirty="0"/>
              <a:t>short course</a:t>
            </a:r>
          </a:p>
          <a:p>
            <a:pPr algn="ctr"/>
            <a:r>
              <a:rPr lang="en-US" sz="1000" dirty="0"/>
              <a:t>© Get into Neurodiversity </a:t>
            </a:r>
            <a:r>
              <a:rPr lang="en-US" sz="1000" b="1" dirty="0"/>
              <a:t>www.getintoneurodiversity.com</a:t>
            </a:r>
            <a:endParaRPr lang="en-US" sz="1000" b="1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277631" y="9293772"/>
            <a:ext cx="56672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E3C2A3E-1AA8-41FC-A471-CF2842867D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78" y="272981"/>
            <a:ext cx="703307" cy="699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DCC84-676F-4137-84CB-350D7E553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4" y="224673"/>
            <a:ext cx="796532" cy="7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1095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2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839F1B8-8D84-4D59-966B-4A0130460894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1050" y="768350"/>
            <a:ext cx="554196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CF5D328-A949-45D0-9F3F-E917FCBFC7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923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54587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235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AE6F0-47F0-4085-ADE4-5EA18A309CEE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FD94149-EB48-F038-1FEF-36CB7C6DC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0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2FA90EE1-90FB-3273-80B3-F5F07992A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1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10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09427B2-CE84-9519-58FC-21358991A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r="1713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91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A186C46-DCD8-E2C4-1A53-A2C29576F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2" r="-1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01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9A6B273-707F-FFD8-FED1-963BC9B9A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5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00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e scree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0DCE51E-A637-D773-6A98-D8F2D5822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r="16107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85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A75634E6-DB60-E73C-32DE-6E077CD55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r="14530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9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58BC5E-E27D-44A1-8C74-503792D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744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22C5EB9-74B9-7688-0C8A-92CBBF1BB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r="7759" b="-1"/>
          <a:stretch/>
        </p:blipFill>
        <p:spPr>
          <a:xfrm>
            <a:off x="655065" y="643467"/>
            <a:ext cx="85958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29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erson and person looking at each other&#10;&#10;Description automatically generated with medium confidence">
            <a:extLst>
              <a:ext uri="{FF2B5EF4-FFF2-40B4-BE49-F238E27FC236}">
                <a16:creationId xmlns:a16="http://schemas.microsoft.com/office/drawing/2014/main" id="{1FA3D75D-D185-EC93-739E-04BF76336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1" b="1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828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60A0-5517-39C9-7CB0-E2B41EB43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F62BEF3-0B26-F864-D550-777E0B781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0" y="1843881"/>
            <a:ext cx="7302500" cy="4038600"/>
          </a:xfrm>
        </p:spPr>
      </p:pic>
    </p:spTree>
    <p:extLst>
      <p:ext uri="{BB962C8B-B14F-4D97-AF65-F5344CB8AC3E}">
        <p14:creationId xmlns:p14="http://schemas.microsoft.com/office/powerpoint/2010/main" val="2512483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680B03-8F77-BDA1-4EC5-8E5AF697A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2" b="-1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3348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4E939AF-BE5A-6CD1-DDB9-E398ACA9E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r="9974" b="-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4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EA98E23-B55B-0B25-0C26-31A2D4545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r="12957"/>
          <a:stretch/>
        </p:blipFill>
        <p:spPr>
          <a:xfrm>
            <a:off x="606279" y="491900"/>
            <a:ext cx="8711549" cy="566351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60" y="666824"/>
            <a:ext cx="304800" cy="349187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5345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CC5DF50-7E79-24A5-68B2-D3B9B050D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6" b="-1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0412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26523B6-B2A1-CA4F-C599-CE1EC14A3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3" b="1"/>
          <a:stretch/>
        </p:blipFill>
        <p:spPr>
          <a:xfrm>
            <a:off x="606279" y="491900"/>
            <a:ext cx="8711549" cy="566351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60" y="666824"/>
            <a:ext cx="304800" cy="349187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436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icture containing different, colorful, glass, several&#10;&#10;Description automatically generated">
            <a:extLst>
              <a:ext uri="{FF2B5EF4-FFF2-40B4-BE49-F238E27FC236}">
                <a16:creationId xmlns:a16="http://schemas.microsoft.com/office/drawing/2014/main" id="{36FD14DA-8BC6-BE56-1C17-69BD35FB9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r="11060" b="1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8171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1B97268-A005-FBD7-0F23-3532B0E0C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r="17325" b="-1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130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136EF5B-3E62-7A0B-26F4-6B6AC79A5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8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95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A45E3-5C4C-A1C2-4A86-17D61B4C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covering the face with the hands&#10;&#10;Description automatically generated with medium confidence">
            <a:extLst>
              <a:ext uri="{FF2B5EF4-FFF2-40B4-BE49-F238E27FC236}">
                <a16:creationId xmlns:a16="http://schemas.microsoft.com/office/drawing/2014/main" id="{EF7E491C-8BB1-C004-575B-7CCFF7E01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970881"/>
            <a:ext cx="7289800" cy="3784600"/>
          </a:xfrm>
        </p:spPr>
      </p:pic>
    </p:spTree>
    <p:extLst>
      <p:ext uri="{BB962C8B-B14F-4D97-AF65-F5344CB8AC3E}">
        <p14:creationId xmlns:p14="http://schemas.microsoft.com/office/powerpoint/2010/main" val="2458085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Website&#10;&#10;Description automatically generated">
            <a:extLst>
              <a:ext uri="{FF2B5EF4-FFF2-40B4-BE49-F238E27FC236}">
                <a16:creationId xmlns:a16="http://schemas.microsoft.com/office/drawing/2014/main" id="{7C8D61D8-E123-C9D1-6F39-97253D383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19787" b="1"/>
          <a:stretch/>
        </p:blipFill>
        <p:spPr>
          <a:xfrm>
            <a:off x="20" y="10"/>
            <a:ext cx="99057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66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hild in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29E3C2AF-25BC-1A86-940E-2A5DA097A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" y="1054207"/>
            <a:ext cx="8399605" cy="47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5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F54BAF2-C999-C02E-42E1-7A163C109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 r="3524" b="1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E50DB8F-F802-AE9D-D7E0-FE1021343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r="9827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74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A04063AA-5BF4-539E-DCA9-4D4C1A3A1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" y="1096206"/>
            <a:ext cx="8399605" cy="466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32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C3AEECB-F280-D322-2CCA-0B9DB9278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r="8188" b="-1"/>
          <a:stretch/>
        </p:blipFill>
        <p:spPr>
          <a:xfrm>
            <a:off x="20" y="10"/>
            <a:ext cx="99057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45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26529E5-64DC-99DB-31CC-4C2E7EF72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" y="1169702"/>
            <a:ext cx="8399605" cy="45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7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18C8962-937E-59EA-09A5-4550851FF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" y="1127704"/>
            <a:ext cx="8399605" cy="45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8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display, sign&#10;&#10;Description automatically generated">
            <a:extLst>
              <a:ext uri="{FF2B5EF4-FFF2-40B4-BE49-F238E27FC236}">
                <a16:creationId xmlns:a16="http://schemas.microsoft.com/office/drawing/2014/main" id="{D35E7B27-9593-C336-1B7E-D9718E985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" y="1022708"/>
            <a:ext cx="8399605" cy="480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3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161CA2A-3F42-B8CA-E61B-F397B29DB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5" b="2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62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81F59C6-AC41-CFB3-C276-4D36EBF2A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4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75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3C54D64-5693-21B6-DD22-80C388096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" y="1810172"/>
            <a:ext cx="8399605" cy="32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06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802624F4-6054-8A49-DE40-586EC7432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" y="1138203"/>
            <a:ext cx="8399605" cy="457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593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clothing, indoor&#10;&#10;Description automatically generated">
            <a:extLst>
              <a:ext uri="{FF2B5EF4-FFF2-40B4-BE49-F238E27FC236}">
                <a16:creationId xmlns:a16="http://schemas.microsoft.com/office/drawing/2014/main" id="{CE5F6FBF-963C-5809-2FD9-EECA9A066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" y="1106705"/>
            <a:ext cx="8399605" cy="46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73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4AB8B6D-D7C2-3BF9-9DE1-9A222AA97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r="1678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46903F0C-7321-A44F-B82C-C77A4B20F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" y="1180201"/>
            <a:ext cx="8399605" cy="44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9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2BCCE7D-72E3-F74D-94EC-B1B182E34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4187" b="2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21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with the hands on the face&#10;&#10;Description automatically generated with low confidence">
            <a:extLst>
              <a:ext uri="{FF2B5EF4-FFF2-40B4-BE49-F238E27FC236}">
                <a16:creationId xmlns:a16="http://schemas.microsoft.com/office/drawing/2014/main" id="{4A7C17ED-BBD7-E956-E5A6-8D1BC2873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" b="9968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2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5D112AA-5294-62A8-97EF-8A68B7B22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8" b="1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38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BF39F94-1AC0-A1BA-47C1-0497842D6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5" b="2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333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EB966BDE-6071-A4E2-FA04-7441D2B5D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8" b="-1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76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69DF9A8-4F01-79F4-C0CE-9482C83A7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8" b="-1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73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E6FC119-D488-6AE3-EBCD-22D3FA0E7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r="2184" b="1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34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D675143C-F18A-1894-45C7-7F82F151D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7" b="2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630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6B3E378-006F-D6BD-5E88-B881F93D0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8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89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B7391C8E-5B1D-4DD1-8890-96369AAF2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" b="2594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04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48EE52F-877E-6980-A79D-3C9C23C42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7" b="2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2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1C7CFDC-2847-6954-F2D2-9BC8C7B7B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35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DD56AE7B-19FB-9DD4-50D2-8DDA957AB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" y="2356146"/>
            <a:ext cx="8399605" cy="21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22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B65408F3-A0D7-0743-81D3-1845DE034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3" b="1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173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1D663D1-C8FD-6D16-B359-9685FFCEB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" y="1285195"/>
            <a:ext cx="8399605" cy="42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86930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A9B0BCF-FDF5-A5EF-1913-B3B112E9D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8" b="1"/>
          <a:stretch/>
        </p:blipFill>
        <p:spPr>
          <a:xfrm>
            <a:off x="773692" y="891540"/>
            <a:ext cx="839960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82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group of people sitting together&#10;&#10;Description automatically generated with low confidence">
            <a:extLst>
              <a:ext uri="{FF2B5EF4-FFF2-40B4-BE49-F238E27FC236}">
                <a16:creationId xmlns:a16="http://schemas.microsoft.com/office/drawing/2014/main" id="{DEAA8124-CD8D-D9BD-43BA-BD87FDFA3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1" b="1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05778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605679B-4547-9753-E167-6C8BBADB2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r="13785" b="-1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8078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CE4EC105-0095-1F51-2F39-94550F2D8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0" b="1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63954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F9D568E9-0E4B-9B60-36CD-A7F5010B6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r="8803" b="1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30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A2915D9-983D-3E37-A53B-AE4E9CF04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r="5430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257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erson walking on a rocky shore&#10;&#10;Description automatically generated with low confidence">
            <a:extLst>
              <a:ext uri="{FF2B5EF4-FFF2-40B4-BE49-F238E27FC236}">
                <a16:creationId xmlns:a16="http://schemas.microsoft.com/office/drawing/2014/main" id="{B6EE5966-CC36-474D-AA76-6C1473271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2" r="4059" b="1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4AAAA7A-14C5-103E-CCB3-3177F44B3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50" y="1657350"/>
            <a:ext cx="64897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637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FA70A7F-29AB-9275-DDEF-51DA49B6E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r="-1" b="21777"/>
          <a:stretch/>
        </p:blipFill>
        <p:spPr>
          <a:xfrm>
            <a:off x="509104" y="317578"/>
            <a:ext cx="8816528" cy="35084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56706" y="522780"/>
            <a:ext cx="304800" cy="349187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82EEDE-BF1F-9D3E-1DC3-738F33EC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35" y="4018137"/>
            <a:ext cx="3712361" cy="2129586"/>
          </a:xfrm>
          <a:noFill/>
        </p:spPr>
        <p:txBody>
          <a:bodyPr anchor="t">
            <a:normAutofit/>
          </a:bodyPr>
          <a:lstStyle/>
          <a:p>
            <a:pPr algn="l"/>
            <a:endParaRPr lang="en-US" sz="430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EE62CC-75A4-C01F-DD5D-7DC58A51F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440" y="4018143"/>
            <a:ext cx="4610210" cy="2129599"/>
          </a:xfrm>
          <a:noFill/>
        </p:spPr>
        <p:txBody>
          <a:bodyPr anchor="t">
            <a:norm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64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EACC0-A6EA-AB3A-C79D-309186F77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310DBBC-6889-CEB9-E7F3-CE8AED5A1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780381"/>
            <a:ext cx="7213600" cy="4165600"/>
          </a:xfrm>
        </p:spPr>
      </p:pic>
    </p:spTree>
    <p:extLst>
      <p:ext uri="{BB962C8B-B14F-4D97-AF65-F5344CB8AC3E}">
        <p14:creationId xmlns:p14="http://schemas.microsoft.com/office/powerpoint/2010/main" val="11191511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icture containing text, LEGO, toy&#10;&#10;Description automatically generated">
            <a:extLst>
              <a:ext uri="{FF2B5EF4-FFF2-40B4-BE49-F238E27FC236}">
                <a16:creationId xmlns:a16="http://schemas.microsoft.com/office/drawing/2014/main" id="{8F23E7EE-F5A5-BF4D-BD16-D7C83EDC5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57" b="-2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13866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3595-FED9-611D-DD89-4AC7CAB8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FE51DDA-CCA2-04D2-9126-BD05FC20E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627981"/>
            <a:ext cx="6197600" cy="4470400"/>
          </a:xfrm>
        </p:spPr>
      </p:pic>
    </p:spTree>
    <p:extLst>
      <p:ext uri="{BB962C8B-B14F-4D97-AF65-F5344CB8AC3E}">
        <p14:creationId xmlns:p14="http://schemas.microsoft.com/office/powerpoint/2010/main" val="12306936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EED3BEC-036F-F86E-C637-8C25D5FA5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r="-1" b="-1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89431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9622-345D-9CCC-C2C9-A65CAE50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port&#10;&#10;Description automatically generated">
            <a:extLst>
              <a:ext uri="{FF2B5EF4-FFF2-40B4-BE49-F238E27FC236}">
                <a16:creationId xmlns:a16="http://schemas.microsoft.com/office/drawing/2014/main" id="{59E01F76-6D3E-72B8-BD34-3C41D532D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2129631"/>
            <a:ext cx="7213600" cy="3467100"/>
          </a:xfrm>
        </p:spPr>
      </p:pic>
    </p:spTree>
    <p:extLst>
      <p:ext uri="{BB962C8B-B14F-4D97-AF65-F5344CB8AC3E}">
        <p14:creationId xmlns:p14="http://schemas.microsoft.com/office/powerpoint/2010/main" val="27075813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65A1B-BFFC-5D1F-389B-E5B9F57B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C47359F-5FBB-0DAA-B927-044553195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1723231"/>
            <a:ext cx="7327900" cy="4279900"/>
          </a:xfrm>
        </p:spPr>
      </p:pic>
    </p:spTree>
    <p:extLst>
      <p:ext uri="{BB962C8B-B14F-4D97-AF65-F5344CB8AC3E}">
        <p14:creationId xmlns:p14="http://schemas.microsoft.com/office/powerpoint/2010/main" val="42920296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3B11C00-42D2-B7F2-98F6-1E978AC7B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r="14296" b="-2"/>
          <a:stretch/>
        </p:blipFill>
        <p:spPr>
          <a:xfrm>
            <a:off x="606279" y="-2704"/>
            <a:ext cx="8711549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59" y="204870"/>
            <a:ext cx="304800" cy="349187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48755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B9C0CF9-1509-9C57-18B4-E1B316B70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r="-2" b="-2"/>
          <a:stretch/>
        </p:blipFill>
        <p:spPr>
          <a:xfrm>
            <a:off x="606279" y="491900"/>
            <a:ext cx="8711549" cy="566351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49860" y="666824"/>
            <a:ext cx="304800" cy="349187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058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772BF954-27B6-807C-C1EA-50E0D7724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7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380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006F82-50D2-401C-BE85-FFEA1C196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034F32-09B4-47B4-B550-1F1CE3D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281959-4C2A-43BA-8C83-11E748D3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85BD03E-6111-486E-A44E-13DE7D69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AEAC14A-07C6-4D53-B462-9F09A96B7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E382AD-4EFB-4F1D-87D8-BBAFF1A14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F9C3030-DD76-46ED-8C3D-5E6B155D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74AC63-66CE-4E5C-9DAF-71E4E0C0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74276B0-1AE1-4BAA-A117-B59701260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634F19-F0A9-5D9B-BF24-702BD6F3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812" y="630935"/>
            <a:ext cx="4767519" cy="3050025"/>
          </a:xfrm>
          <a:noFill/>
        </p:spPr>
        <p:txBody>
          <a:bodyPr anchor="b">
            <a:normAutofit/>
          </a:bodyPr>
          <a:lstStyle/>
          <a:p>
            <a:pPr algn="l"/>
            <a:endParaRPr lang="en-US" sz="430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CECCE4-3046-4A76-B4C0-767A625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F309B0-04E5-4883-9605-1364452C6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1AE0B5-579B-4455-9159-4E4F0A8CC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D011DD2-D339-42A2-B916-5E9494D4A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43332E-2051-4B76-BC37-83CA62919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B80359C-87A2-4B25-838D-8F833616F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96F20E2-F42F-4B71-8BC5-478533FE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039184-A11C-46AE-854D-8B2294436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D2F1956-BECA-4651-82AD-00D7D7F59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3F1C39C-42B5-430D-84F0-7018DD01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7D71D2-799A-4C6D-AD0E-D7BCF15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C9B72C0-DA11-4A2F-BADC-5BD946CFD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DDD037-2F27-A385-9CA7-5A14253F4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r="10122" b="2"/>
          <a:stretch/>
        </p:blipFill>
        <p:spPr>
          <a:xfrm>
            <a:off x="565019" y="706170"/>
            <a:ext cx="3269905" cy="543151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219C598-7B69-490E-97B6-4E4DC496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28095" y="890440"/>
            <a:ext cx="304800" cy="349187"/>
            <a:chOff x="215328" y="-46937"/>
            <a:chExt cx="304800" cy="277384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F504F69-53C8-4088-9C6A-56FFDA331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5EDE870-C63A-4D06-A144-9652B7D89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CB714C2-8F44-4A42-BA66-2516AFA81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844F522-4E10-42B1-840D-5959A963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Content Placeholder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63C05D3-A90A-AC7F-4812-024029695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87" y="3952875"/>
            <a:ext cx="4044189" cy="2305050"/>
          </a:xfrm>
          <a:noFill/>
        </p:spPr>
      </p:pic>
    </p:spTree>
    <p:extLst>
      <p:ext uri="{BB962C8B-B14F-4D97-AF65-F5344CB8AC3E}">
        <p14:creationId xmlns:p14="http://schemas.microsoft.com/office/powerpoint/2010/main" val="41576473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D567BD3-B2B2-BC69-060B-0E4CB0C5E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3" r="-1" b="13885"/>
          <a:stretch/>
        </p:blipFill>
        <p:spPr>
          <a:xfrm>
            <a:off x="509104" y="317578"/>
            <a:ext cx="8816528" cy="35084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56706" y="522780"/>
            <a:ext cx="304800" cy="349187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8BCD85-7097-3BF6-8D4C-60353384E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35" y="4018137"/>
            <a:ext cx="3712361" cy="2129586"/>
          </a:xfrm>
          <a:noFill/>
        </p:spPr>
        <p:txBody>
          <a:bodyPr anchor="t">
            <a:normAutofit/>
          </a:bodyPr>
          <a:lstStyle/>
          <a:p>
            <a:pPr algn="l"/>
            <a:endParaRPr lang="en-US" sz="430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3B2413-3635-E509-DF50-2ECD91111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440" y="4018143"/>
            <a:ext cx="4610210" cy="2129599"/>
          </a:xfrm>
          <a:noFill/>
        </p:spPr>
        <p:txBody>
          <a:bodyPr anchor="t">
            <a:norm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805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6" y="0"/>
            <a:ext cx="99035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789593" cy="4093306"/>
            <a:chOff x="1" y="2075420"/>
            <a:chExt cx="12048729" cy="40933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18825" y="1109285"/>
            <a:ext cx="2796461" cy="5778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8375" y="317578"/>
            <a:ext cx="445770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1B4B0368-65DE-E99B-8C01-9953D53C0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2" r="-1" b="42769"/>
          <a:stretch/>
        </p:blipFill>
        <p:spPr>
          <a:xfrm>
            <a:off x="509104" y="317578"/>
            <a:ext cx="8816528" cy="35084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56706" y="522780"/>
            <a:ext cx="304800" cy="349187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9529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30253" y="5940559"/>
            <a:ext cx="1285875" cy="549007"/>
            <a:chOff x="7029447" y="3514725"/>
            <a:chExt cx="1285875" cy="54900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954087-6D67-1B05-37B7-623654DD8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35" y="4018137"/>
            <a:ext cx="3712361" cy="2129586"/>
          </a:xfrm>
          <a:noFill/>
        </p:spPr>
        <p:txBody>
          <a:bodyPr anchor="t">
            <a:normAutofit/>
          </a:bodyPr>
          <a:lstStyle/>
          <a:p>
            <a:pPr algn="l"/>
            <a:endParaRPr lang="en-US" sz="430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D4678E-9B87-307C-77DD-6A7B10747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440" y="4018143"/>
            <a:ext cx="4610210" cy="2129599"/>
          </a:xfrm>
          <a:noFill/>
        </p:spPr>
        <p:txBody>
          <a:bodyPr anchor="t">
            <a:norm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49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4A5AE2D-8753-18A4-9C34-DB23859DA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4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19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9331-817C-E116-4EA0-9461D967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person, wall&#10;&#10;Description automatically generated">
            <a:extLst>
              <a:ext uri="{FF2B5EF4-FFF2-40B4-BE49-F238E27FC236}">
                <a16:creationId xmlns:a16="http://schemas.microsoft.com/office/drawing/2014/main" id="{50EF6F3C-B278-8868-392E-456D1DA60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869281"/>
            <a:ext cx="7048500" cy="3987800"/>
          </a:xfrm>
        </p:spPr>
      </p:pic>
    </p:spTree>
    <p:extLst>
      <p:ext uri="{BB962C8B-B14F-4D97-AF65-F5344CB8AC3E}">
        <p14:creationId xmlns:p14="http://schemas.microsoft.com/office/powerpoint/2010/main" val="881852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</Words>
  <Application>Microsoft Macintosh PowerPoint</Application>
  <PresentationFormat>A4 Paper (210x297 mm)</PresentationFormat>
  <Paragraphs>1</Paragraphs>
  <Slides>72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Wales, Newport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“Recognition and Management of  the ADHD Child In The School Setting.”   Monday 6th December 2010</dc:title>
  <dc:creator>akirby01</dc:creator>
  <cp:lastModifiedBy>Arabella Zocher</cp:lastModifiedBy>
  <cp:revision>436</cp:revision>
  <cp:lastPrinted>2022-12-18T04:46:05Z</cp:lastPrinted>
  <dcterms:created xsi:type="dcterms:W3CDTF">2010-10-18T14:22:58Z</dcterms:created>
  <dcterms:modified xsi:type="dcterms:W3CDTF">2022-12-18T04:46:09Z</dcterms:modified>
</cp:coreProperties>
</file>